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imes New Roman Bold" charset="1" panose="02030802070405020303"/>
      <p:regular r:id="rId17"/>
    </p:embeddedFont>
    <p:embeddedFont>
      <p:font typeface="Canva Sans" charset="1" panose="020B0503030501040103"/>
      <p:regular r:id="rId18"/>
    </p:embeddedFont>
    <p:embeddedFont>
      <p:font typeface="Arial" charset="1" panose="020B0502020202020204"/>
      <p:regular r:id="rId19"/>
    </p:embeddedFont>
    <p:embeddedFont>
      <p:font typeface="Raleway" charset="1" panose="00000000000000000000"/>
      <p:regular r:id="rId20"/>
    </p:embeddedFont>
    <p:embeddedFont>
      <p:font typeface="Anton" charset="1" panose="00000500000000000000"/>
      <p:regular r:id="rId21"/>
    </p:embeddedFont>
    <p:embeddedFont>
      <p:font typeface="Raleway Bold" charset="1" panose="00000000000000000000"/>
      <p:regular r:id="rId22"/>
    </p:embeddedFont>
    <p:embeddedFont>
      <p:font typeface="HK Modular" charset="1" panose="00000800000000000000"/>
      <p:regular r:id="rId23"/>
    </p:embeddedFont>
    <p:embeddedFont>
      <p:font typeface="Norwester" charset="1" panose="00000506000000000000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371501" y="2863445"/>
          <a:ext cx="7625769" cy="5057775"/>
        </p:xfrm>
        <a:graphic>
          <a:graphicData uri="http://schemas.openxmlformats.org/drawingml/2006/table">
            <a:tbl>
              <a:tblPr/>
              <a:tblGrid>
                <a:gridCol w="2221282"/>
                <a:gridCol w="2221282"/>
                <a:gridCol w="3183205"/>
              </a:tblGrid>
              <a:tr h="10077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b="true" sz="2999" u="sng">
                          <a:solidFill>
                            <a:srgbClr val="EBCEB5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b="true" sz="2999" u="sng">
                          <a:solidFill>
                            <a:srgbClr val="EBCEB5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Roll 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b="true" sz="2999" u="sng">
                          <a:solidFill>
                            <a:srgbClr val="E6C3BE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Roll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2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Karthik 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24AD093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Presentation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2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Jeevaanadh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24AD084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CSS,GITHUB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13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Jai Avinash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24AD073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HTML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44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Mohamed naufal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24AD0125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JAVASCRIPT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4746055" y="0"/>
            <a:ext cx="2733305" cy="2733305"/>
          </a:xfrm>
          <a:custGeom>
            <a:avLst/>
            <a:gdLst/>
            <a:ahLst/>
            <a:cxnLst/>
            <a:rect r="r" b="b" t="t" l="l"/>
            <a:pathLst>
              <a:path h="2733305" w="2733305">
                <a:moveTo>
                  <a:pt x="0" y="0"/>
                </a:moveTo>
                <a:lnTo>
                  <a:pt x="2733305" y="0"/>
                </a:lnTo>
                <a:lnTo>
                  <a:pt x="2733305" y="2733305"/>
                </a:lnTo>
                <a:lnTo>
                  <a:pt x="0" y="273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5540" y="-102252"/>
            <a:ext cx="11997271" cy="113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7"/>
              </a:lnSpc>
              <a:spcBef>
                <a:spcPct val="0"/>
              </a:spcBef>
            </a:pPr>
            <a:r>
              <a:rPr lang="en-US" b="true" sz="598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name:-Cinema Compass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68910" y="1165983"/>
            <a:ext cx="4152478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DATE:-27/12/2024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6337" y="2875821"/>
            <a:ext cx="3828812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MEMBERS: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26653" y="8280748"/>
            <a:ext cx="9270653" cy="75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WEB-WEAVERS:-CREATEATHON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38254" y="5128685"/>
            <a:ext cx="4383276" cy="4114800"/>
          </a:xfrm>
          <a:custGeom>
            <a:avLst/>
            <a:gdLst/>
            <a:ahLst/>
            <a:cxnLst/>
            <a:rect r="r" b="b" t="t" l="l"/>
            <a:pathLst>
              <a:path h="4114800" w="4383276">
                <a:moveTo>
                  <a:pt x="0" y="0"/>
                </a:moveTo>
                <a:lnTo>
                  <a:pt x="4383275" y="0"/>
                </a:lnTo>
                <a:lnTo>
                  <a:pt x="4383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44619" y="5687058"/>
            <a:ext cx="6420174" cy="2439666"/>
          </a:xfrm>
          <a:custGeom>
            <a:avLst/>
            <a:gdLst/>
            <a:ahLst/>
            <a:cxnLst/>
            <a:rect r="r" b="b" t="t" l="l"/>
            <a:pathLst>
              <a:path h="2439666" w="6420174">
                <a:moveTo>
                  <a:pt x="0" y="0"/>
                </a:moveTo>
                <a:lnTo>
                  <a:pt x="6420174" y="0"/>
                </a:lnTo>
                <a:lnTo>
                  <a:pt x="6420174" y="2439666"/>
                </a:lnTo>
                <a:lnTo>
                  <a:pt x="0" y="2439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32351" y="-314325"/>
            <a:ext cx="9969656" cy="552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4"/>
              </a:lnSpc>
            </a:pPr>
            <a:r>
              <a:rPr lang="en-US" sz="15796">
                <a:solidFill>
                  <a:srgbClr val="E6C3BE"/>
                </a:solidFill>
                <a:latin typeface="Norwester"/>
                <a:ea typeface="Norwester"/>
                <a:cs typeface="Norwester"/>
                <a:sym typeface="Norwester"/>
              </a:rPr>
              <a:t>Q&amp;A</a:t>
            </a:r>
          </a:p>
          <a:p>
            <a:pPr algn="ctr">
              <a:lnSpc>
                <a:spcPts val="22114"/>
              </a:lnSpc>
              <a:spcBef>
                <a:spcPct val="0"/>
              </a:spcBef>
            </a:pPr>
            <a:r>
              <a:rPr lang="en-US" sz="15796">
                <a:solidFill>
                  <a:srgbClr val="8C52FF"/>
                </a:solidFill>
                <a:latin typeface="Norwester"/>
                <a:ea typeface="Norwester"/>
                <a:cs typeface="Norwester"/>
                <a:sym typeface="Norwester"/>
              </a:rPr>
              <a:t>  </a:t>
            </a:r>
            <a:r>
              <a:rPr lang="en-US" sz="15796">
                <a:solidFill>
                  <a:srgbClr val="E6C3BE"/>
                </a:solidFill>
                <a:latin typeface="Norwester"/>
                <a:ea typeface="Norwester"/>
                <a:cs typeface="Norwester"/>
                <a:sym typeface="Norwester"/>
              </a:rPr>
              <a:t>SESSION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7342" y="3980122"/>
            <a:ext cx="12327182" cy="2326756"/>
          </a:xfrm>
          <a:custGeom>
            <a:avLst/>
            <a:gdLst/>
            <a:ahLst/>
            <a:cxnLst/>
            <a:rect r="r" b="b" t="t" l="l"/>
            <a:pathLst>
              <a:path h="2326756" w="12327182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98743" y="3761826"/>
            <a:ext cx="9490515" cy="248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445445" y="445444"/>
                </a:moveTo>
                <a:lnTo>
                  <a:pt x="0" y="445444"/>
                </a:lnTo>
                <a:lnTo>
                  <a:pt x="0" y="0"/>
                </a:lnTo>
                <a:lnTo>
                  <a:pt x="445445" y="0"/>
                </a:lnTo>
                <a:lnTo>
                  <a:pt x="445445" y="4454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77892" y="2950019"/>
            <a:ext cx="3868413" cy="3942331"/>
          </a:xfrm>
          <a:custGeom>
            <a:avLst/>
            <a:gdLst/>
            <a:ahLst/>
            <a:cxnLst/>
            <a:rect r="r" b="b" t="t" l="l"/>
            <a:pathLst>
              <a:path h="3942331" w="3868413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02/15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95350"/>
            <a:ext cx="13785517" cy="124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61"/>
              </a:lnSpc>
              <a:spcBef>
                <a:spcPct val="0"/>
              </a:spcBef>
            </a:pPr>
            <a:r>
              <a:rPr lang="en-US" sz="73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STATEMENT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3183" y="2883344"/>
            <a:ext cx="16701633" cy="307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4"/>
              </a:lnSpc>
            </a:pPr>
            <a:r>
              <a:rPr lang="en-US" sz="351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goal of the project is to create an engaging and user-friendly platform for showcasing, rating, and reviewing movies. The problem addressed is the lack of a centralized and interactive hub for movie enthusiasts to explore content, share opinions, and rate movies.</a:t>
            </a:r>
          </a:p>
          <a:p>
            <a:pPr algn="ctr">
              <a:lnSpc>
                <a:spcPts val="49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72350" y="1940108"/>
            <a:ext cx="11589850" cy="2119101"/>
          </a:xfrm>
          <a:custGeom>
            <a:avLst/>
            <a:gdLst/>
            <a:ahLst/>
            <a:cxnLst/>
            <a:rect r="r" b="b" t="t" l="l"/>
            <a:pathLst>
              <a:path h="2119101" w="11589850">
                <a:moveTo>
                  <a:pt x="0" y="0"/>
                </a:moveTo>
                <a:lnTo>
                  <a:pt x="11589850" y="0"/>
                </a:lnTo>
                <a:lnTo>
                  <a:pt x="11589850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82937" y="3127487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77632" y="2553111"/>
            <a:ext cx="9928567" cy="187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67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SOLUTION OVERVIEW</a:t>
            </a:r>
          </a:p>
          <a:p>
            <a:pPr algn="ctr">
              <a:lnSpc>
                <a:spcPts val="7334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80085" y="1268003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44434" y="5683897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03/15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59662" y="4730353"/>
            <a:ext cx="12968677" cy="236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Our solution is an Interactive Movie Blog featuring:</a:t>
            </a:r>
          </a:p>
          <a:p>
            <a:pPr algn="ctr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1. A visually appealing movie gallery with detailed descriptions.</a:t>
            </a:r>
          </a:p>
          <a:p>
            <a:pPr algn="ctr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2. Rating functionality for user engagement.</a:t>
            </a:r>
          </a:p>
          <a:p>
            <a:pPr algn="ctr">
              <a:lnSpc>
                <a:spcPts val="3709"/>
              </a:lnSpc>
            </a:pPr>
            <a:r>
              <a:rPr lang="en-US" sz="26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3. A review system for community interaction.</a:t>
            </a:r>
          </a:p>
          <a:p>
            <a:pPr algn="ctr">
              <a:lnSpc>
                <a:spcPts val="398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886166" y="1940108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2281" y="3950750"/>
            <a:ext cx="4929188" cy="4923026"/>
          </a:xfrm>
          <a:custGeom>
            <a:avLst/>
            <a:gdLst/>
            <a:ahLst/>
            <a:cxnLst/>
            <a:rect r="r" b="b" t="t" l="l"/>
            <a:pathLst>
              <a:path h="4923026" w="4929188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83898" y="1843389"/>
            <a:ext cx="10855512" cy="6276460"/>
          </a:xfrm>
          <a:custGeom>
            <a:avLst/>
            <a:gdLst/>
            <a:ahLst/>
            <a:cxnLst/>
            <a:rect r="r" b="b" t="t" l="l"/>
            <a:pathLst>
              <a:path h="6276460" w="10855512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80336" y="2281734"/>
            <a:ext cx="2540687" cy="2461513"/>
            <a:chOff x="0" y="0"/>
            <a:chExt cx="669152" cy="648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9152" cy="648300"/>
            </a:xfrm>
            <a:custGeom>
              <a:avLst/>
              <a:gdLst/>
              <a:ahLst/>
              <a:cxnLst/>
              <a:rect r="r" b="b" t="t" l="l"/>
              <a:pathLst>
                <a:path h="648300" w="669152">
                  <a:moveTo>
                    <a:pt x="0" y="0"/>
                  </a:moveTo>
                  <a:lnTo>
                    <a:pt x="669152" y="0"/>
                  </a:lnTo>
                  <a:lnTo>
                    <a:pt x="669152" y="648300"/>
                  </a:lnTo>
                  <a:lnTo>
                    <a:pt x="0" y="648300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9152" cy="68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04/15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3598215"/>
            <a:ext cx="6783898" cy="3398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56"/>
              </a:lnSpc>
            </a:pPr>
            <a:r>
              <a:rPr lang="en-US" sz="812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FEATURES &amp; FUNCTIONALITY</a:t>
            </a:r>
          </a:p>
          <a:p>
            <a:pPr algn="l">
              <a:lnSpc>
                <a:spcPts val="8856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115688" y="2281734"/>
            <a:ext cx="3086100" cy="2468945"/>
            <a:chOff x="0" y="0"/>
            <a:chExt cx="812800" cy="6502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50257"/>
            </a:xfrm>
            <a:custGeom>
              <a:avLst/>
              <a:gdLst/>
              <a:ahLst/>
              <a:cxnLst/>
              <a:rect r="r" b="b" t="t" l="l"/>
              <a:pathLst>
                <a:path h="65025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50257"/>
                  </a:lnTo>
                  <a:lnTo>
                    <a:pt x="0" y="650257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68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727755" y="2281734"/>
            <a:ext cx="3086100" cy="2461513"/>
            <a:chOff x="0" y="0"/>
            <a:chExt cx="812800" cy="6483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48300"/>
            </a:xfrm>
            <a:custGeom>
              <a:avLst/>
              <a:gdLst/>
              <a:ahLst/>
              <a:cxnLst/>
              <a:rect r="r" b="b" t="t" l="l"/>
              <a:pathLst>
                <a:path h="6483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48300"/>
                  </a:lnTo>
                  <a:lnTo>
                    <a:pt x="0" y="648300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68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44642" y="2516935"/>
            <a:ext cx="2412074" cy="194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3"/>
              </a:lnSpc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Dynamic movie gallery displaying half-sized portraits alongside detailed descriptions.</a:t>
            </a:r>
          </a:p>
          <a:p>
            <a:pPr algn="ctr">
              <a:lnSpc>
                <a:spcPts val="2603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452701" y="2844501"/>
            <a:ext cx="2412074" cy="129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3"/>
              </a:lnSpc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User rating system for individual movies with a range of 0-10.</a:t>
            </a:r>
          </a:p>
          <a:p>
            <a:pPr algn="ctr">
              <a:lnSpc>
                <a:spcPts val="260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4001888" y="2682576"/>
            <a:ext cx="2412074" cy="161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3"/>
              </a:lnSpc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Review section with a text area for personalized feedback.</a:t>
            </a:r>
          </a:p>
          <a:p>
            <a:pPr algn="ctr">
              <a:lnSpc>
                <a:spcPts val="2603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8895238" y="4981619"/>
            <a:ext cx="2540687" cy="2580064"/>
            <a:chOff x="0" y="0"/>
            <a:chExt cx="669152" cy="6795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9152" cy="679523"/>
            </a:xfrm>
            <a:custGeom>
              <a:avLst/>
              <a:gdLst/>
              <a:ahLst/>
              <a:cxnLst/>
              <a:rect r="r" b="b" t="t" l="l"/>
              <a:pathLst>
                <a:path h="679523" w="669152">
                  <a:moveTo>
                    <a:pt x="0" y="0"/>
                  </a:moveTo>
                  <a:lnTo>
                    <a:pt x="669152" y="0"/>
                  </a:lnTo>
                  <a:lnTo>
                    <a:pt x="669152" y="679523"/>
                  </a:lnTo>
                  <a:lnTo>
                    <a:pt x="0" y="67952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69152" cy="7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845345" y="5673047"/>
            <a:ext cx="2540687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Responsive design optimized for all devices.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3201788" y="4981619"/>
            <a:ext cx="2540687" cy="2580064"/>
            <a:chOff x="0" y="0"/>
            <a:chExt cx="669152" cy="6795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9152" cy="679523"/>
            </a:xfrm>
            <a:custGeom>
              <a:avLst/>
              <a:gdLst/>
              <a:ahLst/>
              <a:cxnLst/>
              <a:rect r="r" b="b" t="t" l="l"/>
              <a:pathLst>
                <a:path h="679523" w="669152">
                  <a:moveTo>
                    <a:pt x="0" y="0"/>
                  </a:moveTo>
                  <a:lnTo>
                    <a:pt x="669152" y="0"/>
                  </a:lnTo>
                  <a:lnTo>
                    <a:pt x="669152" y="679523"/>
                  </a:lnTo>
                  <a:lnTo>
                    <a:pt x="0" y="67952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69152" cy="7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220838" y="5731543"/>
            <a:ext cx="2540687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Modern and accessible dark theme.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127342" y="4888183"/>
            <a:ext cx="3969987" cy="7855302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true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40207" t="0" r="-8505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778548" y="2529385"/>
            <a:ext cx="2359620" cy="1778702"/>
            <a:chOff x="0" y="0"/>
            <a:chExt cx="621464" cy="4684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78548" y="4493172"/>
            <a:ext cx="2359620" cy="1778702"/>
            <a:chOff x="0" y="0"/>
            <a:chExt cx="621464" cy="4684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778548" y="6452849"/>
            <a:ext cx="2359620" cy="1778702"/>
            <a:chOff x="0" y="0"/>
            <a:chExt cx="621464" cy="4684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21464" cy="468465"/>
            </a:xfrm>
            <a:custGeom>
              <a:avLst/>
              <a:gdLst/>
              <a:ahLst/>
              <a:cxnLst/>
              <a:rect r="r" b="b" t="t" l="l"/>
              <a:pathLst>
                <a:path h="468465" w="621464">
                  <a:moveTo>
                    <a:pt x="0" y="0"/>
                  </a:moveTo>
                  <a:lnTo>
                    <a:pt x="621464" y="0"/>
                  </a:lnTo>
                  <a:lnTo>
                    <a:pt x="621464" y="468465"/>
                  </a:lnTo>
                  <a:lnTo>
                    <a:pt x="0" y="468465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21464" cy="506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637726" y="2388563"/>
            <a:ext cx="281644" cy="28164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465468" y="1039787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05/15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0" y="2278588"/>
            <a:ext cx="7647126" cy="221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TECHNICAL DETAILS</a:t>
            </a:r>
          </a:p>
          <a:p>
            <a:pPr algn="l">
              <a:lnSpc>
                <a:spcPts val="8688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2995644"/>
            <a:ext cx="1481999" cy="104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HTML5 </a:t>
            </a:r>
          </a:p>
          <a:p>
            <a:pPr algn="l">
              <a:lnSpc>
                <a:spcPts val="2718"/>
              </a:lnSpc>
            </a:pPr>
            <a:r>
              <a:rPr lang="en-US" sz="24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CSS3 </a:t>
            </a:r>
          </a:p>
          <a:p>
            <a:pPr algn="l">
              <a:lnSpc>
                <a:spcPts val="2718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1618487" y="2747031"/>
            <a:ext cx="5418091" cy="64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3"/>
              </a:lnSpc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HTML5 and CSS3 for structure and styling.</a:t>
            </a:r>
          </a:p>
          <a:p>
            <a:pPr algn="l">
              <a:lnSpc>
                <a:spcPts val="2603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144000" y="4863699"/>
            <a:ext cx="1885040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Design</a:t>
            </a:r>
          </a:p>
          <a:p>
            <a:pPr algn="l">
              <a:lnSpc>
                <a:spcPts val="2718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1618487" y="4710818"/>
            <a:ext cx="5418091" cy="64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3"/>
              </a:lnSpc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Flexbox and Grid Layout for responsive design.</a:t>
            </a:r>
          </a:p>
          <a:p>
            <a:pPr algn="l">
              <a:lnSpc>
                <a:spcPts val="2603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8919370" y="6823377"/>
            <a:ext cx="2109670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Compatibility </a:t>
            </a:r>
          </a:p>
          <a:p>
            <a:pPr algn="l">
              <a:lnSpc>
                <a:spcPts val="2718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1618487" y="6670495"/>
            <a:ext cx="5418091" cy="64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3"/>
              </a:lnSpc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Compatibility with all modern browsers.</a:t>
            </a:r>
          </a:p>
          <a:p>
            <a:pPr algn="l">
              <a:lnSpc>
                <a:spcPts val="2603"/>
              </a:lnSpc>
              <a:spcBef>
                <a:spcPct val="0"/>
              </a:spcBef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8637726" y="4420706"/>
            <a:ext cx="281644" cy="28164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637726" y="6407901"/>
            <a:ext cx="281644" cy="28164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0D18">
                <a:alpha val="100000"/>
              </a:srgbClr>
            </a:gs>
            <a:gs pos="100000">
              <a:srgbClr val="38093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881" y="1028700"/>
            <a:ext cx="7682318" cy="4876325"/>
            <a:chOff x="0" y="0"/>
            <a:chExt cx="1165743" cy="7399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5743" cy="739951"/>
            </a:xfrm>
            <a:custGeom>
              <a:avLst/>
              <a:gdLst/>
              <a:ahLst/>
              <a:cxnLst/>
              <a:rect r="r" b="b" t="t" l="l"/>
              <a:pathLst>
                <a:path h="739951" w="1165743">
                  <a:moveTo>
                    <a:pt x="0" y="0"/>
                  </a:moveTo>
                  <a:lnTo>
                    <a:pt x="1165743" y="0"/>
                  </a:lnTo>
                  <a:lnTo>
                    <a:pt x="1165743" y="739951"/>
                  </a:lnTo>
                  <a:lnTo>
                    <a:pt x="0" y="739951"/>
                  </a:lnTo>
                  <a:close/>
                </a:path>
              </a:pathLst>
            </a:custGeom>
            <a:blipFill>
              <a:blip r:embed="rId4"/>
              <a:stretch>
                <a:fillRect l="-678" t="0" r="-67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35783" y="7446119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6" y="0"/>
                </a:lnTo>
                <a:lnTo>
                  <a:pt x="2471566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74826" y="895112"/>
            <a:ext cx="8213174" cy="5143500"/>
          </a:xfrm>
          <a:custGeom>
            <a:avLst/>
            <a:gdLst/>
            <a:ahLst/>
            <a:cxnLst/>
            <a:rect r="r" b="b" t="t" l="l"/>
            <a:pathLst>
              <a:path h="5143500" w="8213174">
                <a:moveTo>
                  <a:pt x="0" y="0"/>
                </a:moveTo>
                <a:lnTo>
                  <a:pt x="8213174" y="0"/>
                </a:lnTo>
                <a:lnTo>
                  <a:pt x="82131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06/15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40563" y="18900"/>
            <a:ext cx="7090886" cy="80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u="sng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USER INTERFACE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0D18">
                <a:alpha val="100000"/>
              </a:srgbClr>
            </a:gs>
            <a:gs pos="100000">
              <a:srgbClr val="380935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35783" y="7446119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6" y="0"/>
                </a:lnTo>
                <a:lnTo>
                  <a:pt x="2471566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0881" y="1414464"/>
            <a:ext cx="8461193" cy="4023704"/>
          </a:xfrm>
          <a:custGeom>
            <a:avLst/>
            <a:gdLst/>
            <a:ahLst/>
            <a:cxnLst/>
            <a:rect r="r" b="b" t="t" l="l"/>
            <a:pathLst>
              <a:path h="4023704" w="8461193">
                <a:moveTo>
                  <a:pt x="0" y="0"/>
                </a:moveTo>
                <a:lnTo>
                  <a:pt x="8461193" y="0"/>
                </a:lnTo>
                <a:lnTo>
                  <a:pt x="8461193" y="4023704"/>
                </a:lnTo>
                <a:lnTo>
                  <a:pt x="0" y="4023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169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7086" y="1355076"/>
            <a:ext cx="8410364" cy="4142479"/>
          </a:xfrm>
          <a:custGeom>
            <a:avLst/>
            <a:gdLst/>
            <a:ahLst/>
            <a:cxnLst/>
            <a:rect r="r" b="b" t="t" l="l"/>
            <a:pathLst>
              <a:path h="4142479" w="8410364">
                <a:moveTo>
                  <a:pt x="0" y="0"/>
                </a:moveTo>
                <a:lnTo>
                  <a:pt x="8410364" y="0"/>
                </a:lnTo>
                <a:lnTo>
                  <a:pt x="8410364" y="4142479"/>
                </a:lnTo>
                <a:lnTo>
                  <a:pt x="0" y="4142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714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40563" y="18900"/>
            <a:ext cx="7090886" cy="804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u="sng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USER INTERFACE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24613" y="1258478"/>
            <a:ext cx="13053848" cy="8229600"/>
          </a:xfrm>
          <a:custGeom>
            <a:avLst/>
            <a:gdLst/>
            <a:ahLst/>
            <a:cxnLst/>
            <a:rect r="r" b="b" t="t" l="l"/>
            <a:pathLst>
              <a:path h="8229600" w="13053848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39101" y="95250"/>
            <a:ext cx="9451930" cy="139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3"/>
              </a:lnSpc>
            </a:pPr>
            <a:r>
              <a:rPr lang="en-US" sz="98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471733" y="2457275"/>
            <a:ext cx="4085345" cy="713798"/>
            <a:chOff x="0" y="0"/>
            <a:chExt cx="1075976" cy="187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5976" cy="187996"/>
            </a:xfrm>
            <a:custGeom>
              <a:avLst/>
              <a:gdLst/>
              <a:ahLst/>
              <a:cxnLst/>
              <a:rect r="r" b="b" t="t" l="l"/>
              <a:pathLst>
                <a:path h="187996" w="107597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71733" y="4891599"/>
            <a:ext cx="4085345" cy="713798"/>
            <a:chOff x="0" y="0"/>
            <a:chExt cx="1075976" cy="1879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5976" cy="187996"/>
            </a:xfrm>
            <a:custGeom>
              <a:avLst/>
              <a:gdLst/>
              <a:ahLst/>
              <a:cxnLst/>
              <a:rect r="r" b="b" t="t" l="l"/>
              <a:pathLst>
                <a:path h="187996" w="107597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07/15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8596" y="2466800"/>
            <a:ext cx="2573569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</a:t>
            </a:r>
          </a:p>
          <a:p>
            <a:pPr algn="l">
              <a:lnSpc>
                <a:spcPts val="271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557529" y="5795897"/>
            <a:ext cx="5172941" cy="129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3"/>
              </a:lnSpc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Ensuring responsiveness for various screen sizes.</a:t>
            </a:r>
          </a:p>
          <a:p>
            <a:pPr algn="l">
              <a:lnSpc>
                <a:spcPts val="2603"/>
              </a:lnSpc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2. Balancing text visibility with image scaling.</a:t>
            </a:r>
          </a:p>
          <a:p>
            <a:pPr algn="l">
              <a:lnSpc>
                <a:spcPts val="2603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178596" y="4901124"/>
            <a:ext cx="2573569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Challenges</a:t>
            </a:r>
          </a:p>
          <a:p>
            <a:pPr algn="l">
              <a:lnSpc>
                <a:spcPts val="271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471733" y="3359631"/>
            <a:ext cx="5172941" cy="129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3"/>
              </a:lnSpc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Process: Designed and structured the gallery layout using flexbox for text flexibility and portrait image scaling.</a:t>
            </a:r>
          </a:p>
          <a:p>
            <a:pPr algn="l">
              <a:lnSpc>
                <a:spcPts val="2603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6422708" y="7091683"/>
            <a:ext cx="4085345" cy="713798"/>
            <a:chOff x="0" y="0"/>
            <a:chExt cx="1075976" cy="1879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976" cy="187996"/>
            </a:xfrm>
            <a:custGeom>
              <a:avLst/>
              <a:gdLst/>
              <a:ahLst/>
              <a:cxnLst/>
              <a:rect r="r" b="b" t="t" l="l"/>
              <a:pathLst>
                <a:path h="187996" w="107597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178596" y="7101208"/>
            <a:ext cx="2573569" cy="104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</a:t>
            </a:r>
          </a:p>
          <a:p>
            <a:pPr algn="l">
              <a:lnSpc>
                <a:spcPts val="2718"/>
              </a:lnSpc>
            </a:pPr>
          </a:p>
          <a:p>
            <a:pPr algn="l">
              <a:lnSpc>
                <a:spcPts val="271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557529" y="7995981"/>
            <a:ext cx="5172941" cy="97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3"/>
              </a:lnSpc>
            </a:pPr>
            <a:r>
              <a:rPr lang="en-US" sz="18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Leveraged flex: auto and object-fit CSS properties for adaptive layouts.</a:t>
            </a:r>
          </a:p>
          <a:p>
            <a:pPr algn="l">
              <a:lnSpc>
                <a:spcPts val="26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36259" y="340152"/>
            <a:ext cx="6757478" cy="972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GIT REPOSITORY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6AGE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08/15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596238" y="4511522"/>
            <a:ext cx="7449427" cy="1263955"/>
            <a:chOff x="0" y="0"/>
            <a:chExt cx="1961989" cy="3328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1989" cy="332894"/>
            </a:xfrm>
            <a:custGeom>
              <a:avLst/>
              <a:gdLst/>
              <a:ahLst/>
              <a:cxnLst/>
              <a:rect r="r" b="b" t="t" l="l"/>
              <a:pathLst>
                <a:path h="332894" w="1961989">
                  <a:moveTo>
                    <a:pt x="0" y="0"/>
                  </a:moveTo>
                  <a:lnTo>
                    <a:pt x="1961989" y="0"/>
                  </a:lnTo>
                  <a:lnTo>
                    <a:pt x="1961989" y="332894"/>
                  </a:lnTo>
                  <a:lnTo>
                    <a:pt x="0" y="332894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61989" cy="380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FFFFFF">
                      <a:alpha val="55686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https://github.com/Jee8825/Web-Weavers.git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627871" y="2954481"/>
            <a:ext cx="7386161" cy="141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9"/>
              </a:lnSpc>
              <a:spcBef>
                <a:spcPct val="0"/>
              </a:spcBef>
            </a:pPr>
            <a:r>
              <a:rPr lang="en-US" sz="8277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CINEMA COMPASS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DAGaXQZw5UI</dc:identifier>
  <dcterms:modified xsi:type="dcterms:W3CDTF">2011-08-01T06:04:30Z</dcterms:modified>
  <cp:revision>1</cp:revision>
  <dc:title>WEB-WEAVERS</dc:title>
</cp:coreProperties>
</file>